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709" r:id="rId2"/>
    <p:sldMasterId id="2147483744" r:id="rId3"/>
  </p:sldMasterIdLst>
  <p:notesMasterIdLst>
    <p:notesMasterId r:id="rId7"/>
  </p:notesMasterIdLst>
  <p:sldIdLst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85" d="100"/>
          <a:sy n="85" d="100"/>
        </p:scale>
        <p:origin x="2944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D3F405-E280-6542-B588-A30745286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9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E695BF-8D86-8B41-8320-76961E125E3C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43826C-0E1B-7A46-9751-12ACF5357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E2B1-E305-354B-B237-CA2B02F43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A637B-5FD2-CE49-A0CF-8AB920177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B859-D057-C043-B9B3-5DE5AA121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8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7D71-94A2-E349-82DE-2ED867EC6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0AC4-4456-7849-8DB3-D7F756D69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9FFF-2EA2-E34A-BBAC-F649CDE1C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0279-03CD-8D4B-ADAC-A7135E37B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1F87-DBC2-9140-81A0-6933B3DA9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19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2E346-EBAF-054F-A63D-6190F13A2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3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1CF9A-6017-5441-B701-9A8F6F624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5660-F37C-7240-AA67-DAD6E839E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9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67A87-5FE9-634F-A923-5F087DB9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A5A9-910D-144F-ABDA-B61C63AAB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6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26C6-5A0F-C040-AEA9-AE1745EA1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1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charset="0"/>
              </a:defRPr>
            </a:lvl1pPr>
          </a:lstStyle>
          <a:p>
            <a:pPr>
              <a:defRPr/>
            </a:pPr>
            <a:fld id="{01A19C15-DD51-334D-B108-CB5C89800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37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5D83-5B79-0E49-8057-DC6F42212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52E6-9BC1-EC4A-B2B4-AAAACCC1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8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58622-88DC-9749-8821-3F6D5476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1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293CB-370A-304A-AFCD-B004AAC5F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FF43-B420-6640-9908-7826254FA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0D94-F47F-A042-BD31-A47D9FEE0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EDA3D-1FD2-C84D-B803-739A738F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54D58E1E-8FE5-3A48-BABE-F286D6249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1C0DEA-490B-894C-8AF7-E27CCFA9E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1F188CD-86E3-6947-AEC7-7A4BC9D46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2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Geneva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120332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0" y="4876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Clear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572000" y="12033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Interesting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4572000" y="4876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636838"/>
            <a:ext cx="6191250" cy="1555750"/>
          </a:xfrm>
          <a:solidFill>
            <a:schemeClr val="tx1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Four Objectives: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 Sermon That is…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25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E32B1C-41D5-F07F-3958-2816EC05D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39" grpId="0"/>
      <p:bldP spid="65551" grpId="0" animBg="1"/>
      <p:bldP spid="65552" grpId="0" animBg="1"/>
      <p:bldP spid="65553" grpId="0" animBg="1"/>
      <p:bldP spid="65541" grpId="0"/>
      <p:bldP spid="65543" grpId="0"/>
      <p:bldP spid="655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at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36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50</Words>
  <Application>Microsoft Macintosh PowerPoint</Application>
  <PresentationFormat>On-screen Show (4:3)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Comic Sans MS</vt:lpstr>
      <vt:lpstr>Times New Roman</vt:lpstr>
      <vt:lpstr>Wingdings</vt:lpstr>
      <vt:lpstr>1_Candybar</vt:lpstr>
      <vt:lpstr>Default Design</vt:lpstr>
      <vt:lpstr>5_Default Design</vt:lpstr>
      <vt:lpstr>Four Objectives: A Sermon That is…</vt:lpstr>
      <vt:lpstr>Black</vt:lpstr>
      <vt:lpstr>Preaching (Homiletics)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11</cp:revision>
  <dcterms:created xsi:type="dcterms:W3CDTF">2008-02-14T08:44:25Z</dcterms:created>
  <dcterms:modified xsi:type="dcterms:W3CDTF">2023-02-15T13:13:24Z</dcterms:modified>
</cp:coreProperties>
</file>